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EA2651A-0364-4E64-B523-F2D1977AB69A}">
          <p14:sldIdLst>
            <p14:sldId id="256"/>
            <p14:sldId id="259"/>
            <p14:sldId id="257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637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3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07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068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98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23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198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96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0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70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6576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9701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8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30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9930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46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2A0CE3-F503-482D-B124-4B660699DD93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3DB4F3-0642-4AB9-9314-4A3FFDB78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757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BEB735-7E69-4FFA-8E52-E5C8C76FA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32" y="314631"/>
            <a:ext cx="5307367" cy="5171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Детский сад № 165 ОАО «РЖД»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Bahnschrift Condensed" pitchFamily="34" charset="0"/>
              </a:rPr>
              <a:t>Подвижная игра </a:t>
            </a:r>
            <a:r>
              <a:rPr lang="ru-RU" i="1" dirty="0">
                <a:solidFill>
                  <a:srgbClr val="0070C0"/>
                </a:solidFill>
                <a:latin typeface="Comic Sans MS" pitchFamily="66" charset="0"/>
              </a:rPr>
              <a:t>«Плетень»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(познавательно-речевой направленности)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для детей старшего дошкольного возраста (6-7 лет)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090314-A586-4A98-B091-970708423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3192" y="4702933"/>
            <a:ext cx="6400800" cy="1947333"/>
          </a:xfrm>
        </p:spPr>
        <p:txBody>
          <a:bodyPr/>
          <a:lstStyle/>
          <a:p>
            <a:pPr algn="r"/>
            <a:r>
              <a:rPr lang="ru-RU" dirty="0" smtClean="0"/>
              <a:t>Переработала русскую народную игру: </a:t>
            </a:r>
            <a:endParaRPr lang="ru-RU" dirty="0"/>
          </a:p>
          <a:p>
            <a:pPr algn="r"/>
            <a:r>
              <a:rPr lang="ru-RU" dirty="0"/>
              <a:t>Кулабухова Н. А.</a:t>
            </a:r>
          </a:p>
          <a:p>
            <a:pPr algn="r"/>
            <a:r>
              <a:rPr lang="ru-RU" dirty="0"/>
              <a:t>инструктор по физической культуре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34DF4FE-C093-4A8F-9A75-F1FE877E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535" y="207734"/>
            <a:ext cx="4844548" cy="40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976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5B7529-5FEB-4F10-BD47-1E58C1FE6DEB}"/>
              </a:ext>
            </a:extLst>
          </p:cNvPr>
          <p:cNvSpPr txBox="1"/>
          <p:nvPr/>
        </p:nvSpPr>
        <p:spPr>
          <a:xfrm>
            <a:off x="639097" y="373626"/>
            <a:ext cx="109334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Цель игры: </a:t>
            </a:r>
            <a:r>
              <a:rPr lang="ru-RU" dirty="0"/>
              <a:t>расширение словарного запаса, развитие быстроты реакции.</a:t>
            </a:r>
          </a:p>
          <a:p>
            <a:endParaRPr lang="ru-RU" dirty="0"/>
          </a:p>
          <a:p>
            <a:r>
              <a:rPr lang="ru-RU" sz="2800" dirty="0">
                <a:solidFill>
                  <a:srgbClr val="C00000"/>
                </a:solidFill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Р</a:t>
            </a:r>
            <a:r>
              <a:rPr lang="ru-RU" dirty="0" smtClean="0">
                <a:solidFill>
                  <a:srgbClr val="0070C0"/>
                </a:solidFill>
              </a:rPr>
              <a:t>азвивающие</a:t>
            </a:r>
            <a:r>
              <a:rPr lang="ru-RU" dirty="0">
                <a:solidFill>
                  <a:srgbClr val="0070C0"/>
                </a:solidFill>
              </a:rPr>
              <a:t>:</a:t>
            </a:r>
            <a:r>
              <a:rPr lang="ru-RU" dirty="0"/>
              <a:t> развитие слухового, зрительного анализаторов. Развитие умения воспринимать образец и выполнять его.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Образовательные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/>
              <a:t>закреплять умение соотносить количество предметов с числом в практической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Воспитательные</a:t>
            </a:r>
            <a:r>
              <a:rPr lang="ru-RU" dirty="0">
                <a:solidFill>
                  <a:srgbClr val="0070C0"/>
                </a:solidFill>
              </a:rPr>
              <a:t>: </a:t>
            </a:r>
            <a:r>
              <a:rPr lang="ru-RU" dirty="0"/>
              <a:t>воспитывать </a:t>
            </a:r>
            <a:r>
              <a:rPr lang="ru-RU" dirty="0" smtClean="0"/>
              <a:t>умение согласовывать свои действия с действиями других </a:t>
            </a:r>
            <a:r>
              <a:rPr lang="ru-RU" dirty="0" smtClean="0"/>
              <a:t>детей, </a:t>
            </a:r>
            <a:r>
              <a:rPr lang="ru-RU" dirty="0" smtClean="0"/>
              <a:t>быстроту </a:t>
            </a:r>
            <a:r>
              <a:rPr lang="ru-RU" dirty="0" smtClean="0"/>
              <a:t>реакции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57D9FFD-27C6-48CA-A208-36C65879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2431" y="3000284"/>
            <a:ext cx="5097130" cy="363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168617FA-C3C1-4DA9-81B3-26A78F1F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27" y="3429000"/>
            <a:ext cx="4846689" cy="2908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113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702CF-6D4F-4AC8-98AC-5965C32E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C97A73-6BE0-43F8-8EA8-BB19DE90B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81" y="223684"/>
            <a:ext cx="3427999" cy="51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66C7993-2014-4DE6-BA3E-AB26EA17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80"/>
          <a:stretch/>
        </p:blipFill>
        <p:spPr bwMode="auto">
          <a:xfrm>
            <a:off x="3824522" y="1467465"/>
            <a:ext cx="47625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097F015-DE26-4201-8343-56F6DD8D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06564" y="223684"/>
            <a:ext cx="3072344" cy="512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87DAED-9238-41BA-9D3F-A542032B5879}"/>
              </a:ext>
            </a:extLst>
          </p:cNvPr>
          <p:cNvSpPr txBox="1"/>
          <p:nvPr/>
        </p:nvSpPr>
        <p:spPr>
          <a:xfrm>
            <a:off x="4041058" y="223684"/>
            <a:ext cx="41885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Речевое сопровождение игры </a:t>
            </a:r>
          </a:p>
          <a:p>
            <a:pPr algn="ctr"/>
            <a:r>
              <a:rPr lang="ru-RU" dirty="0"/>
              <a:t>(варианты)</a:t>
            </a:r>
          </a:p>
        </p:txBody>
      </p:sp>
    </p:spTree>
    <p:extLst>
      <p:ext uri="{BB962C8B-B14F-4D97-AF65-F5344CB8AC3E}">
        <p14:creationId xmlns:p14="http://schemas.microsoft.com/office/powerpoint/2010/main" xmlns="" val="291287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EC76B5-2230-40FE-ACBD-6750868806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1" y="363793"/>
            <a:ext cx="6567948" cy="618449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Взрослый спрашивает у детей, знают ли они что такое «плетень». Выслушивает ответы детей, если они не могут ответить задает наводящие вопросы.</a:t>
            </a:r>
          </a:p>
          <a:p>
            <a:r>
              <a:rPr lang="ru-RU" dirty="0"/>
              <a:t>Взрослый объясняет правила игры. </a:t>
            </a:r>
            <a:endParaRPr lang="ru-RU" dirty="0" smtClean="0"/>
          </a:p>
          <a:p>
            <a:r>
              <a:rPr lang="ru-RU" dirty="0" smtClean="0"/>
              <a:t>Взрослый заранее оговаривает с детьми количество «Плетней</a:t>
            </a:r>
            <a:r>
              <a:rPr lang="ru-RU" dirty="0" smtClean="0"/>
              <a:t>»</a:t>
            </a:r>
            <a:r>
              <a:rPr lang="ru-RU" dirty="0" smtClean="0"/>
              <a:t> (например: сделайте столько плетней сколько услышите хлопков (от 2 до 4). </a:t>
            </a:r>
            <a:r>
              <a:rPr lang="ru-RU" dirty="0" smtClean="0"/>
              <a:t> </a:t>
            </a:r>
            <a:r>
              <a:rPr lang="ru-RU" dirty="0" smtClean="0"/>
              <a:t>Дети выполняют задание </a:t>
            </a:r>
            <a:r>
              <a:rPr lang="ru-RU" dirty="0" smtClean="0"/>
              <a:t>инструктора.</a:t>
            </a:r>
          </a:p>
          <a:p>
            <a:r>
              <a:rPr lang="ru-RU" dirty="0" smtClean="0"/>
              <a:t>Далее взрослый </a:t>
            </a:r>
            <a:r>
              <a:rPr lang="ru-RU" dirty="0" smtClean="0"/>
              <a:t>п</a:t>
            </a:r>
            <a:r>
              <a:rPr lang="ru-RU" dirty="0" smtClean="0"/>
              <a:t>оказывает </a:t>
            </a:r>
            <a:r>
              <a:rPr lang="ru-RU" dirty="0"/>
              <a:t>карточки с изображением </a:t>
            </a:r>
            <a:r>
              <a:rPr lang="ru-RU" dirty="0" smtClean="0"/>
              <a:t>любых</a:t>
            </a:r>
            <a:r>
              <a:rPr lang="ru-RU" dirty="0" smtClean="0"/>
              <a:t> </a:t>
            </a:r>
            <a:r>
              <a:rPr lang="ru-RU" dirty="0"/>
              <a:t>предметов (цветы, бабочки, машинки и т.п.) количество предметов может быть разное (от 5 до 10). </a:t>
            </a:r>
            <a:r>
              <a:rPr lang="ru-RU" dirty="0" smtClean="0"/>
              <a:t>Каждая группа детей  должны построить плетень в заданном количестве. </a:t>
            </a:r>
            <a:endParaRPr lang="ru-RU" dirty="0"/>
          </a:p>
          <a:p>
            <a:r>
              <a:rPr lang="ru-RU" dirty="0"/>
              <a:t> Дети под музыку выполняют определенные движения: бег, прыжки, ходьба. По сигналу взрослого дети должны быстро построить свой плетень в соответствии с карточкой, которую </a:t>
            </a:r>
            <a:r>
              <a:rPr lang="ru-RU" dirty="0" smtClean="0"/>
              <a:t>он показывает</a:t>
            </a:r>
            <a:r>
              <a:rPr lang="ru-RU" dirty="0"/>
              <a:t>. </a:t>
            </a:r>
          </a:p>
          <a:p>
            <a:r>
              <a:rPr lang="ru-RU" dirty="0"/>
              <a:t>Побеждает тот «Плетень», который быстро и правильно построится.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96E63D6-50D7-4D0B-AB49-DD4B5A82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3369" y="280527"/>
            <a:ext cx="4387184" cy="292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16588" y="3469341"/>
            <a:ext cx="3245224" cy="8426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avatars.mds.yandex.net/get-pdb/788379/e29e10f5-0f43-413e-947e-123dd3b1ad8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951" y="3693923"/>
            <a:ext cx="516777" cy="429842"/>
          </a:xfrm>
          <a:prstGeom prst="rect">
            <a:avLst/>
          </a:prstGeom>
          <a:noFill/>
        </p:spPr>
      </p:pic>
      <p:pic>
        <p:nvPicPr>
          <p:cNvPr id="7" name="Picture 4" descr="https://avatars.mds.yandex.net/get-pdb/788379/e29e10f5-0f43-413e-947e-123dd3b1ad8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658" y="3684958"/>
            <a:ext cx="516777" cy="429842"/>
          </a:xfrm>
          <a:prstGeom prst="rect">
            <a:avLst/>
          </a:prstGeom>
          <a:noFill/>
        </p:spPr>
      </p:pic>
      <p:pic>
        <p:nvPicPr>
          <p:cNvPr id="8" name="Picture 4" descr="https://avatars.mds.yandex.net/get-pdb/788379/e29e10f5-0f43-413e-947e-123dd3b1ad8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8258" y="3684958"/>
            <a:ext cx="516777" cy="429842"/>
          </a:xfrm>
          <a:prstGeom prst="rect">
            <a:avLst/>
          </a:prstGeom>
          <a:noFill/>
        </p:spPr>
      </p:pic>
      <p:pic>
        <p:nvPicPr>
          <p:cNvPr id="9" name="Picture 4" descr="https://avatars.mds.yandex.net/get-pdb/788379/e29e10f5-0f43-413e-947e-123dd3b1ad8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788" y="3684959"/>
            <a:ext cx="516777" cy="4298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068236" y="4509247"/>
            <a:ext cx="3836894" cy="8516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prikolist.club/wp-content/uploads/2019/08/Kartinka_dlya_detey_klubnika_1_0713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0023" y="4691715"/>
            <a:ext cx="597460" cy="597460"/>
          </a:xfrm>
          <a:prstGeom prst="rect">
            <a:avLst/>
          </a:prstGeom>
          <a:noFill/>
        </p:spPr>
      </p:pic>
      <p:pic>
        <p:nvPicPr>
          <p:cNvPr id="12" name="Picture 4" descr="https://avatars.mds.yandex.net/get-pdb/788379/e29e10f5-0f43-413e-947e-123dd3b1ad82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3670" y="3684959"/>
            <a:ext cx="516777" cy="429842"/>
          </a:xfrm>
          <a:prstGeom prst="rect">
            <a:avLst/>
          </a:prstGeom>
          <a:noFill/>
        </p:spPr>
      </p:pic>
      <p:pic>
        <p:nvPicPr>
          <p:cNvPr id="13" name="Picture 6" descr="https://prikolist.club/wp-content/uploads/2019/08/Kartinka_dlya_detey_klubnika_1_0713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5481" y="4664821"/>
            <a:ext cx="597460" cy="597460"/>
          </a:xfrm>
          <a:prstGeom prst="rect">
            <a:avLst/>
          </a:prstGeom>
          <a:noFill/>
        </p:spPr>
      </p:pic>
      <p:pic>
        <p:nvPicPr>
          <p:cNvPr id="14" name="Picture 6" descr="https://prikolist.club/wp-content/uploads/2019/08/Kartinka_dlya_detey_klubnika_1_0713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9223" y="4709645"/>
            <a:ext cx="597460" cy="597460"/>
          </a:xfrm>
          <a:prstGeom prst="rect">
            <a:avLst/>
          </a:prstGeom>
          <a:noFill/>
        </p:spPr>
      </p:pic>
      <p:pic>
        <p:nvPicPr>
          <p:cNvPr id="15" name="Picture 6" descr="https://prikolist.club/wp-content/uploads/2019/08/Kartinka_dlya_detey_klubnika_1_0713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0894" y="4691715"/>
            <a:ext cx="597460" cy="597460"/>
          </a:xfrm>
          <a:prstGeom prst="rect">
            <a:avLst/>
          </a:prstGeom>
          <a:noFill/>
        </p:spPr>
      </p:pic>
      <p:pic>
        <p:nvPicPr>
          <p:cNvPr id="16" name="Picture 6" descr="https://prikolist.club/wp-content/uploads/2019/08/Kartinka_dlya_detey_klubnika_1_0713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0493" y="4664820"/>
            <a:ext cx="597460" cy="597460"/>
          </a:xfrm>
          <a:prstGeom prst="rect">
            <a:avLst/>
          </a:prstGeom>
          <a:noFill/>
        </p:spPr>
      </p:pic>
      <p:pic>
        <p:nvPicPr>
          <p:cNvPr id="17" name="Picture 6" descr="https://prikolist.club/wp-content/uploads/2019/08/Kartinka_dlya_detey_klubnika_1_07134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18023" y="4673785"/>
            <a:ext cx="597460" cy="597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16986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229</Words>
  <Application>Microsoft Office PowerPoint</Application>
  <PresentationFormat>Произвольный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Сектор</vt:lpstr>
      <vt:lpstr>Детский сад № 165 ОАО «РЖД»    Подвижная игра «Плетень»   (познавательно-речевой направленности)  для детей старшего дошкольного возраста (6-7 лет)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Подвижная игра «Плетень» с познавательно-речевой речевым </dc:title>
  <dc:creator>Светлана Кулабухова</dc:creator>
  <cp:lastModifiedBy>Пользователь Windows</cp:lastModifiedBy>
  <cp:revision>13</cp:revision>
  <dcterms:created xsi:type="dcterms:W3CDTF">2020-05-21T15:33:18Z</dcterms:created>
  <dcterms:modified xsi:type="dcterms:W3CDTF">2020-05-22T02:43:15Z</dcterms:modified>
</cp:coreProperties>
</file>