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2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FECA6-6C45-4173-803A-0D53B132A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264FF6-3C57-49B7-A081-0385707A3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EEFEA9-5351-46B7-90D0-27FF383A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C405-B09F-4589-A3D1-7389F67D5064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72140-7396-4BE3-92F5-E68D5464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FF88C2-F610-4CC1-A09B-9C586DFF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456F-9948-4A0E-9B61-268D0DBAF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68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8BB24-95B3-4D5E-99CB-0307BC714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81B1B3-09EC-40F4-9CA1-B252105D1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E9853-972F-4F6A-B7D8-F9DA1AE1B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C405-B09F-4589-A3D1-7389F67D5064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338058-1184-40F8-8ED9-E2A5E22D9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8B3104-58E5-4478-926D-AF9D1E97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456F-9948-4A0E-9B61-268D0DBAF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2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5F3199-57FF-41FD-AA25-B23A94014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E0B7A7-DE88-48E2-B3E4-99CF3DFCE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D16726-934C-4160-8A1F-2A9155A0A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C405-B09F-4589-A3D1-7389F67D5064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3841DC-BF68-4756-889C-A5DD81A2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6B2279-5B46-4046-9F9C-788C1A4B2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456F-9948-4A0E-9B61-268D0DBAF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FEC53-3AD4-4E02-831D-B51D2BDA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4DB161-5D96-4DB3-AEE8-770E54884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F3C46-7A20-4735-8C43-82767C401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C405-B09F-4589-A3D1-7389F67D5064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A1B1CD-0B29-4AFC-9B3E-75BEFCDD5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2A4F98-D2E7-42AC-ACF7-5C3FACE96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456F-9948-4A0E-9B61-268D0DBAF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6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20E4E-DF68-48A7-8111-F154914A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588F04-A56F-4132-9756-B3DDA4E52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600519-D8F8-4697-B445-EE4133EC6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C405-B09F-4589-A3D1-7389F67D5064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E6002C-DAEA-497B-8E68-19DA2D12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EFF27-C22D-4D97-A7DE-80B3A4EE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456F-9948-4A0E-9B61-268D0DBAF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4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630E6-BC21-454D-A723-B87E5775D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637457-3B2E-4E00-ABF8-763B0CD9E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302412-CEE7-4545-9984-EF36BF74B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AA040C-32C2-4483-B7A2-54CA3DCA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C405-B09F-4589-A3D1-7389F67D5064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DE2ACF-94F8-432F-9274-21288FF1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BC501C-4456-4601-8685-8F9716EA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456F-9948-4A0E-9B61-268D0DBAF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0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A14CF-7D4E-449D-80C7-D02160A8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A26229-E272-428E-84FD-574F8678A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E0E08C-D56C-4CCA-AD02-07C07B00C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02739E-70E4-4705-AEE0-D29677DCC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98D019-5F22-420E-B5EE-AC6FB5B68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2842265-3CDC-4890-9FEC-D15AB7EE3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C405-B09F-4589-A3D1-7389F67D5064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403AD9-F386-4757-BACF-7503E6E9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B0C865-DFBC-4145-B218-D1A7CB1B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456F-9948-4A0E-9B61-268D0DBAF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9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3B80A-D883-486D-AE68-F1C1C0D54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E602DB-7916-4488-AA5B-0A6029F3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C405-B09F-4589-A3D1-7389F67D5064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8BF434-9878-43C7-ADBB-A2BAD6ACD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600F14-4225-43DD-B3D7-34B95DA3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456F-9948-4A0E-9B61-268D0DBAF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61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8FB034-E162-4413-BAA1-66A4CE19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C405-B09F-4589-A3D1-7389F67D5064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AA4519-BC00-48F0-89E8-103B463A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3EA993-3801-470C-BB3D-914EBB76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456F-9948-4A0E-9B61-268D0DBAF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7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10A33-0DF9-4BF8-809F-D21EF1DF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8119EC-1B6D-408D-809A-266FACFCC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ECB9EA-8D71-4581-9F27-741056125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B65B6C-6533-47C4-ACB4-6E80A96F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C405-B09F-4589-A3D1-7389F67D5064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3A44C1-5759-4190-90E3-CA659A6B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1AD15-4621-4960-BAE5-6869142B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456F-9948-4A0E-9B61-268D0DBAF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91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D3581-51AE-4193-95FF-4A91989C3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68B83D-2D8E-40FD-A13B-FE5972793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967758-B1CB-4E74-AFA4-A4725CECB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523E03-B396-4828-858D-BF7B7E40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C405-B09F-4589-A3D1-7389F67D5064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7A1F83-20ED-4863-8897-A868F0874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FC2CA0-310D-4889-B8EC-5246267D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0456F-9948-4A0E-9B61-268D0DBAF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92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D672A-D610-4ACB-B181-26E1E4DD8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BBA8D6-D6BA-475A-A5E7-643AD5C93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FA4DA1-AF26-4C78-A14C-E244276FF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7C405-B09F-4589-A3D1-7389F67D5064}" type="datetimeFigureOut">
              <a:rPr lang="ru-RU" smtClean="0"/>
              <a:t>24.05.2020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2F9002-7497-4ABB-B44B-7C458D22A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9066A8-5984-4EF3-A681-BB67155E8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0456F-9948-4A0E-9B61-268D0DBAF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D0C33C-2305-4BB2-95AB-57DBA16C3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215449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F6E209-5A6A-447C-85A0-C4BC04A7C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74724" y="440722"/>
            <a:ext cx="6858001" cy="59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772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</dc:creator>
  <cp:lastModifiedBy>Andre</cp:lastModifiedBy>
  <cp:revision>1</cp:revision>
  <dcterms:created xsi:type="dcterms:W3CDTF">2020-05-24T09:47:34Z</dcterms:created>
  <dcterms:modified xsi:type="dcterms:W3CDTF">2020-05-24T09:49:47Z</dcterms:modified>
</cp:coreProperties>
</file>