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83C8D-24D9-4C6D-ABBE-CE7C57081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464858-BBF3-421B-8104-40595E96E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95AF1-B0DB-4EF7-B7E9-21BD0CD32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20DB-9CBF-4F0F-A8DA-A7498B7ED24A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5F84F7-F670-426A-8989-86B15CD9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04421F-1C03-4553-984A-518B68FE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87FE-AB1C-403F-BC67-508ACBE8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7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5AE62-5D0E-418D-B685-2FC42076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DBF34-7C98-4107-9FFD-41B4933BD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6E6E04-4CA7-4EFC-9BF3-CE52D9EA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20DB-9CBF-4F0F-A8DA-A7498B7ED24A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C14D74-3DA6-49A7-AC99-A69166DC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911D2C-8E30-4458-A88B-34AFE9EB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87FE-AB1C-403F-BC67-508ACBE8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6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59D4EF-881F-46E9-BB24-09C5FF3BF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C7299F-C32F-4D3F-A911-572BA74E5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FC08F-6526-49CF-A22B-65E02EE9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20DB-9CBF-4F0F-A8DA-A7498B7ED24A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3DB3B5-E810-4380-AE83-7B874C02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E83D74-DB8D-4AC8-B695-8802A680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87FE-AB1C-403F-BC67-508ACBE8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7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1A08A-7AF4-48FA-B87E-1E1A1CA7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2493E7-A962-455B-B9F4-852468056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EE0F49-C490-4E98-A272-F78CAFA25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20DB-9CBF-4F0F-A8DA-A7498B7ED24A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5F1962-D4A2-435E-8C76-7B93F9902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5170CC-B677-473F-AB8D-9A6EFF38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87FE-AB1C-403F-BC67-508ACBE8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3F5B7-67E0-48AF-8B9E-33B32C1C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76F7E1-C20F-4230-AD0F-397A66B20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E29A11-0C77-4CF9-85E7-65E07E011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20DB-9CBF-4F0F-A8DA-A7498B7ED24A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BC8B88-209F-480A-AD03-1BF1481C9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E78AA0-363F-4641-8B2A-096E7517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87FE-AB1C-403F-BC67-508ACBE8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52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4D949-E027-4BD4-94EA-A18195B2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750D77-07B0-4B1E-90C9-B7F410EDF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429469-6975-4158-8C6C-DCB30DC6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0A5B30-0D52-41F0-8037-A015B382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20DB-9CBF-4F0F-A8DA-A7498B7ED24A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968AFA-BDEE-439F-B7A3-7BC8D5B8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E112C1-C909-4B90-891F-BE6B0719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87FE-AB1C-403F-BC67-508ACBE8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6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BAC8C-DB0D-4418-94DC-8DA60B82E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66ADCB-7F80-45BD-BF6D-4058C0DBF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E0203A-67D9-4CD9-9036-D16419FB3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7254DE-5DFC-4E50-A0E7-5E508DB81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CD78C0-AEE9-433F-B0F3-CD149F83E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E89C36-9FD5-4B5D-8D3E-7B5AF1CD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20DB-9CBF-4F0F-A8DA-A7498B7ED24A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AB015E-95CE-437D-BDDD-D030C6B6B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E16CF2-F9AA-43A0-BFB6-BA400A4B5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87FE-AB1C-403F-BC67-508ACBE8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29402-7FC4-4424-9A99-DB49C0CBF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DAD269-895B-4011-BD72-801B8AD85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20DB-9CBF-4F0F-A8DA-A7498B7ED24A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2035BB-DE31-4A82-8A51-297030AD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D7B50C-E260-4BC6-B06F-2D2CEBB4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87FE-AB1C-403F-BC67-508ACBE8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3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408329-047A-4E6E-95C2-A7E09FA11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20DB-9CBF-4F0F-A8DA-A7498B7ED24A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DAAC2B-5606-486D-832C-EDCC71223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709EF2-3C0C-4C53-B463-F646F3D3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87FE-AB1C-403F-BC67-508ACBE8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6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C6BCA-D5B5-4187-A641-6B9666F84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F3538E-3114-4D2A-AAB7-BE9DB6F39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733FF8-2A45-40D8-B3FF-42941BDF6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9A2C98-5224-4BD8-802E-F68AC7B2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20DB-9CBF-4F0F-A8DA-A7498B7ED24A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98806D-49A1-40A0-9D44-39C5ACD3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E810AC-8072-4E38-8176-49099A24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87FE-AB1C-403F-BC67-508ACBE8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BA2B8-29B8-4FE6-ABDC-52BBD2508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99C081-4535-49D8-BB95-C9751C0E0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03B43B-2723-441E-8354-88B657B38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0665EF-0BFA-4E91-94E1-62963293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20DB-9CBF-4F0F-A8DA-A7498B7ED24A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CC7CAD-0042-4105-8725-E40ABA1A3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3BB6EB-849E-4B9C-A664-4B7639C3F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87FE-AB1C-403F-BC67-508ACBE8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7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93F20-ED1A-45DB-8B6E-EC4584580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746BA1-8DCF-4FA0-8130-AE38261F8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2FFF16-D826-41CE-A743-4929A2CC7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C20DB-9CBF-4F0F-A8DA-A7498B7ED24A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79178-A4B7-43B1-8097-5A40614C0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AD8E68-FD00-4A63-A996-56107B1C7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687FE-AB1C-403F-BC67-508ACBE8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9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F31E2E-F6EB-407E-85D3-6FA9A7291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7D24C7-6120-40B7-965F-2F1700FA9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0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</dc:creator>
  <cp:lastModifiedBy>Andre</cp:lastModifiedBy>
  <cp:revision>1</cp:revision>
  <dcterms:created xsi:type="dcterms:W3CDTF">2020-05-24T09:52:45Z</dcterms:created>
  <dcterms:modified xsi:type="dcterms:W3CDTF">2020-05-24T09:53:29Z</dcterms:modified>
</cp:coreProperties>
</file>